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4229"/>
    <a:srgbClr val="993D33"/>
    <a:srgbClr val="885A1C"/>
    <a:srgbClr val="C297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624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77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888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905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300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301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617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078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84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121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106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032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9EB8C-5AFD-4B49-8D36-124C604E68AD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D0DD2-A887-4488-92F4-41415C88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42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171825" y="5791200"/>
            <a:ext cx="3364520" cy="2325469"/>
          </a:xfrm>
          <a:prstGeom prst="roundRect">
            <a:avLst/>
          </a:prstGeom>
          <a:solidFill>
            <a:srgbClr val="7F422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6" t="2274" r="3158" b="79367"/>
          <a:stretch/>
        </p:blipFill>
        <p:spPr bwMode="auto">
          <a:xfrm>
            <a:off x="20216" y="61912"/>
            <a:ext cx="6837784" cy="109508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0682" y="304800"/>
            <a:ext cx="4470918" cy="519404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200">
                <a:latin typeface="Aharoni" panose="02010803020104030203" pitchFamily="2" charset="-79"/>
                <a:cs typeface="Aharoni" panose="02010803020104030203" pitchFamily="2" charset="-79"/>
              </a:rPr>
              <a:t>Blue Duiker</a:t>
            </a:r>
            <a:endParaRPr lang="en-US" sz="32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1027" name="Picture 3" descr="\\EZSERVER\Company Shared Folders\Logos\Zoo logos\!zoologo copy (640x397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50845"/>
            <a:ext cx="1230920" cy="76355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00400" y="1371600"/>
            <a:ext cx="3421670" cy="42242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Aharoni" panose="02010803020104030203" pitchFamily="2" charset="-79"/>
                <a:cs typeface="Aharoni" panose="02010803020104030203" pitchFamily="2" charset="-79"/>
              </a:rPr>
              <a:t>Habitat: Wide range of forest and wooded habitats in Central, Eastern, and Southern Africa</a:t>
            </a:r>
          </a:p>
          <a:p>
            <a:pPr algn="ctr"/>
            <a:endParaRPr lang="en-US" sz="17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sz="1700" dirty="0">
                <a:latin typeface="Aharoni" panose="02010803020104030203" pitchFamily="2" charset="-79"/>
                <a:cs typeface="Aharoni" panose="02010803020104030203" pitchFamily="2" charset="-79"/>
              </a:rPr>
              <a:t>Size: </a:t>
            </a: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7-10 </a:t>
            </a:r>
            <a:r>
              <a:rPr lang="en-US" sz="1700" dirty="0">
                <a:latin typeface="Aharoni" panose="02010803020104030203" pitchFamily="2" charset="-79"/>
                <a:cs typeface="Aharoni" panose="02010803020104030203" pitchFamily="2" charset="-79"/>
              </a:rPr>
              <a:t>pounds</a:t>
            </a:r>
          </a:p>
          <a:p>
            <a:pPr algn="ctr"/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12-16 </a:t>
            </a:r>
            <a:r>
              <a:rPr lang="en-US" sz="1700" dirty="0">
                <a:latin typeface="Aharoni" panose="02010803020104030203" pitchFamily="2" charset="-79"/>
                <a:cs typeface="Aharoni" panose="02010803020104030203" pitchFamily="2" charset="-79"/>
              </a:rPr>
              <a:t>inches tall</a:t>
            </a:r>
          </a:p>
          <a:p>
            <a:pPr algn="ctr"/>
            <a:endParaRPr lang="en-US" sz="105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sz="1700" dirty="0">
                <a:latin typeface="Aharoni" panose="02010803020104030203" pitchFamily="2" charset="-79"/>
                <a:cs typeface="Aharoni" panose="02010803020104030203" pitchFamily="2" charset="-79"/>
              </a:rPr>
              <a:t>Life Span: </a:t>
            </a: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5 </a:t>
            </a:r>
            <a:r>
              <a:rPr lang="en-US" sz="1600" dirty="0">
                <a:latin typeface="Aharoni" panose="02010803020104030203" pitchFamily="2" charset="-79"/>
                <a:cs typeface="Aharoni" panose="02010803020104030203" pitchFamily="2" charset="-79"/>
              </a:rPr>
              <a:t>years</a:t>
            </a:r>
            <a:endParaRPr lang="en-US" sz="17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sz="1700" dirty="0">
                <a:latin typeface="Aharoni" panose="02010803020104030203" pitchFamily="2" charset="-79"/>
                <a:cs typeface="Aharoni" panose="02010803020104030203" pitchFamily="2" charset="-79"/>
              </a:rPr>
              <a:t>Diet: Fruit, leaves, flowers, fungi, seeds and sometimes insects, eggs and small animals</a:t>
            </a:r>
          </a:p>
          <a:p>
            <a:pPr algn="ctr"/>
            <a:endParaRPr lang="en-US" sz="10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sz="1700" dirty="0">
                <a:latin typeface="Aharoni" panose="02010803020104030203" pitchFamily="2" charset="-79"/>
                <a:cs typeface="Aharoni" panose="02010803020104030203" pitchFamily="2" charset="-79"/>
              </a:rPr>
              <a:t>Reproduction: </a:t>
            </a: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1</a:t>
            </a:r>
            <a:r>
              <a:rPr lang="en-US" sz="1600" dirty="0">
                <a:latin typeface="Aharoni" panose="02010803020104030203" pitchFamily="2" charset="-79"/>
                <a:cs typeface="Aharoni" panose="02010803020104030203" pitchFamily="2" charset="-79"/>
              </a:rPr>
              <a:t> fawn after </a:t>
            </a: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210</a:t>
            </a:r>
            <a:r>
              <a:rPr lang="en-US" sz="1600" dirty="0">
                <a:latin typeface="Aharoni" panose="02010803020104030203" pitchFamily="2" charset="-79"/>
                <a:cs typeface="Aharoni" panose="02010803020104030203" pitchFamily="2" charset="-79"/>
              </a:rPr>
              <a:t> days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51160" y="5939743"/>
            <a:ext cx="287344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Did You Know?</a:t>
            </a:r>
          </a:p>
          <a:p>
            <a:pPr algn="ctr"/>
            <a:endParaRPr lang="en-US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Blue Duikers mate for life!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90500" y="3848456"/>
            <a:ext cx="2895600" cy="2991534"/>
          </a:xfrm>
          <a:prstGeom prst="roundRect">
            <a:avLst>
              <a:gd name="adj" fmla="val 17738"/>
            </a:avLst>
          </a:prstGeom>
          <a:solidFill>
            <a:srgbClr val="7F422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500" y="4051561"/>
            <a:ext cx="28575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Conservation Status</a:t>
            </a:r>
          </a:p>
          <a:p>
            <a:endParaRPr lang="en-US" dirty="0"/>
          </a:p>
          <a:p>
            <a:r>
              <a:rPr lang="en-US" dirty="0">
                <a:solidFill>
                  <a:schemeClr val="bg1"/>
                </a:solidFill>
              </a:rPr>
              <a:t>      </a:t>
            </a:r>
            <a:r>
              <a:rPr lang="en-US" sz="1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Extinct</a:t>
            </a:r>
          </a:p>
          <a:p>
            <a:r>
              <a:rPr lang="en-US" sz="1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Extinct in the wild</a:t>
            </a:r>
          </a:p>
          <a:p>
            <a:r>
              <a:rPr lang="en-US" sz="1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Critically Endangered </a:t>
            </a:r>
          </a:p>
          <a:p>
            <a:r>
              <a:rPr lang="en-US" sz="1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Endangered </a:t>
            </a:r>
          </a:p>
          <a:p>
            <a:r>
              <a:rPr lang="en-US" sz="1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Vulnerable</a:t>
            </a:r>
          </a:p>
          <a:p>
            <a:r>
              <a:rPr lang="en-US" sz="1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Near Threatened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Least Concern 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6" t="2154" r="3158" b="84712"/>
          <a:stretch/>
        </p:blipFill>
        <p:spPr bwMode="auto">
          <a:xfrm>
            <a:off x="3110" y="8360568"/>
            <a:ext cx="6854890" cy="783431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314325" y="6962891"/>
            <a:ext cx="251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Due to: habitat loss, hunting, declining food supply</a:t>
            </a:r>
          </a:p>
        </p:txBody>
      </p:sp>
      <p:pic>
        <p:nvPicPr>
          <p:cNvPr id="16" name="Picture 15" descr="A small deer standing on rocks&#10;&#10;AI-generated content may be incorrect.">
            <a:extLst>
              <a:ext uri="{FF2B5EF4-FFF2-40B4-BE49-F238E27FC236}">
                <a16:creationId xmlns:a16="http://schemas.microsoft.com/office/drawing/2014/main" id="{6E7E4F6A-130F-4667-B003-24D2B5BCE33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10" b="16522"/>
          <a:stretch>
            <a:fillRect/>
          </a:stretch>
        </p:blipFill>
        <p:spPr>
          <a:xfrm>
            <a:off x="314325" y="1355849"/>
            <a:ext cx="2592995" cy="2370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223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99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Wingdings</vt:lpstr>
      <vt:lpstr>Office Theme</vt:lpstr>
      <vt:lpstr>Blue Duiker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Animal Name</dc:title>
  <dc:creator>hgula</dc:creator>
  <cp:lastModifiedBy>Haeley Larsen</cp:lastModifiedBy>
  <cp:revision>35</cp:revision>
  <cp:lastPrinted>2017-03-24T18:26:49Z</cp:lastPrinted>
  <dcterms:created xsi:type="dcterms:W3CDTF">2017-03-23T16:06:22Z</dcterms:created>
  <dcterms:modified xsi:type="dcterms:W3CDTF">2025-06-30T14:41:36Z</dcterms:modified>
</cp:coreProperties>
</file>