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229"/>
    <a:srgbClr val="993D33"/>
    <a:srgbClr val="885A1C"/>
    <a:srgbClr val="C29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534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1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EB8C-5AFD-4B49-8D36-124C604E68A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0DD2-A887-4488-92F4-41415C884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71825" y="5791200"/>
            <a:ext cx="3364520" cy="2325469"/>
          </a:xfrm>
          <a:prstGeom prst="roundRect">
            <a:avLst/>
          </a:prstGeom>
          <a:solidFill>
            <a:srgbClr val="7F42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2274" r="3158" b="79367"/>
          <a:stretch/>
        </p:blipFill>
        <p:spPr bwMode="auto">
          <a:xfrm>
            <a:off x="20216" y="61912"/>
            <a:ext cx="6837784" cy="10950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0682" y="304800"/>
            <a:ext cx="4470918" cy="51940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Central American Boa</a:t>
            </a:r>
          </a:p>
        </p:txBody>
      </p:sp>
      <p:pic>
        <p:nvPicPr>
          <p:cNvPr id="1027" name="Picture 3" descr="\\EZSERVER\Company Shared Folders\Logos\Zoo logos\!zoologo copy (640x39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845"/>
            <a:ext cx="1230920" cy="7635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2980" y="1371600"/>
            <a:ext cx="3364520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Habitat: High cloud forests to dry lowlands in Central and South America</a:t>
            </a:r>
          </a:p>
          <a:p>
            <a:pPr algn="ctr"/>
            <a:endParaRPr lang="en-US" sz="17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Size: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6-12 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feet</a:t>
            </a:r>
          </a:p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40-50 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pounds</a:t>
            </a:r>
          </a:p>
          <a:p>
            <a:pPr algn="ctr"/>
            <a:endParaRPr lang="en-US" sz="105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Life Span: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20-30 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years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Diet: mammals, birds, amphibians, lizards and other snakes small enough to swallow whole</a:t>
            </a:r>
          </a:p>
          <a:p>
            <a:pPr algn="ctr"/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Reproduction</a:t>
            </a:r>
            <a:r>
              <a:rPr lang="en-US" sz="1700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up to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60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live young after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70-100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days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1160" y="5939743"/>
            <a:ext cx="2873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Did You Know?</a:t>
            </a:r>
          </a:p>
          <a:p>
            <a:pPr algn="ctr"/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threatened, boa constrictors will hiss so loudly that they can be heard up to </a:t>
            </a:r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</a:t>
            </a: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feet away.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500" y="3848456"/>
            <a:ext cx="2895600" cy="2991534"/>
          </a:xfrm>
          <a:prstGeom prst="roundRect">
            <a:avLst>
              <a:gd name="adj" fmla="val 17738"/>
            </a:avLst>
          </a:prstGeom>
          <a:solidFill>
            <a:srgbClr val="7F42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4051561"/>
            <a:ext cx="2857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Conservation Status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Extinct</a:t>
            </a:r>
          </a:p>
          <a:p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Extinct in the wild</a:t>
            </a:r>
          </a:p>
          <a:p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Critically Endangered </a:t>
            </a:r>
          </a:p>
          <a:p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Endangered </a:t>
            </a:r>
          </a:p>
          <a:p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Vulnerable</a:t>
            </a:r>
          </a:p>
          <a:p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Near Threatened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Least Concern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2154" r="3158" b="84712"/>
          <a:stretch/>
        </p:blipFill>
        <p:spPr bwMode="auto">
          <a:xfrm>
            <a:off x="3110" y="8360568"/>
            <a:ext cx="6854890" cy="7834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4325" y="696289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Due to: habitat loss, hunting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122FBC-7AC3-4EB0-2F79-480BECDA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42" y="1563808"/>
            <a:ext cx="2854496" cy="19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106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Wingdings</vt:lpstr>
      <vt:lpstr>Office Theme</vt:lpstr>
      <vt:lpstr>Central American Boa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Name</dc:title>
  <dc:creator>hgula</dc:creator>
  <cp:lastModifiedBy>Haeley Larsen</cp:lastModifiedBy>
  <cp:revision>35</cp:revision>
  <cp:lastPrinted>2017-03-24T18:26:49Z</cp:lastPrinted>
  <dcterms:created xsi:type="dcterms:W3CDTF">2017-03-23T16:06:22Z</dcterms:created>
  <dcterms:modified xsi:type="dcterms:W3CDTF">2025-06-30T14:40:18Z</dcterms:modified>
</cp:coreProperties>
</file>