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4229"/>
    <a:srgbClr val="993D33"/>
    <a:srgbClr val="885A1C"/>
    <a:srgbClr val="C29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876" y="4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7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8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0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0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7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4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2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0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3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2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71825" y="5791200"/>
            <a:ext cx="3364520" cy="2325469"/>
          </a:xfrm>
          <a:prstGeom prst="roundRect">
            <a:avLst/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2274" r="3158" b="79367"/>
          <a:stretch/>
        </p:blipFill>
        <p:spPr bwMode="auto">
          <a:xfrm>
            <a:off x="20216" y="61912"/>
            <a:ext cx="6837784" cy="109508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0682" y="304800"/>
            <a:ext cx="4470918" cy="51940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Axolotl</a:t>
            </a:r>
          </a:p>
        </p:txBody>
      </p:sp>
      <p:pic>
        <p:nvPicPr>
          <p:cNvPr id="1027" name="Picture 3" descr="\\EZSERVER\Company Shared Folders\Logos\Zoo logos\!zoologo copy (640x397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0845"/>
            <a:ext cx="1230920" cy="76355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00400" y="1447798"/>
            <a:ext cx="3200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Habitat: High altitude lakes in Lake Xochimilco in Mexico</a:t>
            </a:r>
          </a:p>
          <a:p>
            <a:pPr algn="ctr"/>
            <a:endParaRPr lang="en-US" sz="17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Size: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2-8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 ounces</a:t>
            </a:r>
          </a:p>
          <a:p>
            <a:pPr algn="ctr"/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9-12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 inches</a:t>
            </a:r>
          </a:p>
          <a:p>
            <a:pPr algn="ctr"/>
            <a:endParaRPr lang="en-US" sz="17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Life Span: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10-15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years </a:t>
            </a: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Diet: mollusks, worms, insect larvae, crustaceans, some fish</a:t>
            </a:r>
          </a:p>
          <a:p>
            <a:pPr algn="ctr"/>
            <a:endParaRPr lang="en-US" sz="17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Reproduction: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100-300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 eggs that incubate for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10-14 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days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1160" y="5939743"/>
            <a:ext cx="264484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Did You Know?</a:t>
            </a:r>
          </a:p>
          <a:p>
            <a:pPr algn="ctr"/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When an axolotl loses a limb, tail, organ, parts of the eye, brain or even a bit of its heart, that body part regrows!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90500" y="3848456"/>
            <a:ext cx="2895600" cy="2991534"/>
          </a:xfrm>
          <a:prstGeom prst="roundRect">
            <a:avLst>
              <a:gd name="adj" fmla="val 17738"/>
            </a:avLst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1447800"/>
            <a:ext cx="2819400" cy="2133600"/>
          </a:xfrm>
          <a:prstGeom prst="rect">
            <a:avLst/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" y="4051561"/>
            <a:ext cx="28575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Conservation Status</a:t>
            </a:r>
          </a:p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      </a:t>
            </a:r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Extinct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Extinct in the wild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Critically Endangered 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Endangered 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Vulnerable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Not Threatened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Least Concern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2154" r="3158" b="84712"/>
          <a:stretch/>
        </p:blipFill>
        <p:spPr bwMode="auto">
          <a:xfrm>
            <a:off x="3110" y="8360568"/>
            <a:ext cx="6854890" cy="7834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14325" y="6962891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Due to: water waste, predatory fish, habitat loss, drought, illegal pet trade</a:t>
            </a:r>
          </a:p>
        </p:txBody>
      </p:sp>
      <p:pic>
        <p:nvPicPr>
          <p:cNvPr id="7" name="Picture 6" descr="A pair of salamanders under water&#10;&#10;AI-generated content may be incorrect.">
            <a:extLst>
              <a:ext uri="{FF2B5EF4-FFF2-40B4-BE49-F238E27FC236}">
                <a16:creationId xmlns:a16="http://schemas.microsoft.com/office/drawing/2014/main" id="{D8B3E424-065E-3A3A-63F5-C74D06122C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41457"/>
            <a:ext cx="2895600" cy="217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23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116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Wingdings</vt:lpstr>
      <vt:lpstr>Office Theme</vt:lpstr>
      <vt:lpstr>Axolotl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Name</dc:title>
  <dc:creator>hgula</dc:creator>
  <cp:lastModifiedBy>Haeley Larsen</cp:lastModifiedBy>
  <cp:revision>31</cp:revision>
  <cp:lastPrinted>2017-03-24T18:26:49Z</cp:lastPrinted>
  <dcterms:created xsi:type="dcterms:W3CDTF">2017-03-23T16:06:22Z</dcterms:created>
  <dcterms:modified xsi:type="dcterms:W3CDTF">2025-06-30T14:00:34Z</dcterms:modified>
</cp:coreProperties>
</file>