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4229"/>
    <a:srgbClr val="993D33"/>
    <a:srgbClr val="885A1C"/>
    <a:srgbClr val="C29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876" y="4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8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0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0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7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4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2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0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3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2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71825" y="5791200"/>
            <a:ext cx="3364520" cy="2325469"/>
          </a:xfrm>
          <a:prstGeom prst="roundRect">
            <a:avLst/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274" r="3158" b="79367"/>
          <a:stretch/>
        </p:blipFill>
        <p:spPr bwMode="auto">
          <a:xfrm>
            <a:off x="20216" y="61912"/>
            <a:ext cx="6837784" cy="109508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0682" y="304800"/>
            <a:ext cx="4470918" cy="51940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Binturong</a:t>
            </a:r>
          </a:p>
        </p:txBody>
      </p:sp>
      <p:pic>
        <p:nvPicPr>
          <p:cNvPr id="1027" name="Picture 3" descr="\\EZSERVER\Company Shared Folders\Logos\Zoo logos\!zoologo copy (640x397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0845"/>
            <a:ext cx="1230920" cy="7635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00400" y="1371600"/>
            <a:ext cx="342167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Habitat: Tree canopies of dense, tropical and subtropical rainforests in South and Southeast Asia</a:t>
            </a:r>
          </a:p>
          <a:p>
            <a:pPr algn="ctr"/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Size: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30-50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pounds</a:t>
            </a:r>
          </a:p>
          <a:p>
            <a:pPr algn="ctr"/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2-3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feet</a:t>
            </a:r>
          </a:p>
          <a:p>
            <a:pPr algn="ctr"/>
            <a:endParaRPr lang="en-US" sz="105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Life Span: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15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years for females</a:t>
            </a:r>
          </a:p>
          <a:p>
            <a:pPr algn="ctr"/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         18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 years for males</a:t>
            </a: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Diet: fruits and berries, occasionally  small animals</a:t>
            </a:r>
          </a:p>
          <a:p>
            <a:pPr algn="ctr"/>
            <a:endParaRPr lang="en-US" sz="1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Reproduction: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2-6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babies after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90-92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 days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1160" y="5939743"/>
            <a:ext cx="28734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Did You Know?</a:t>
            </a:r>
          </a:p>
          <a:p>
            <a:pPr algn="ctr"/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Binturong urine smells like buttered popcorn because it contains the same chemical as cooked popcorn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0500" y="3848456"/>
            <a:ext cx="2895600" cy="2991534"/>
          </a:xfrm>
          <a:prstGeom prst="roundRect">
            <a:avLst>
              <a:gd name="adj" fmla="val 17738"/>
            </a:avLst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1447800"/>
            <a:ext cx="2819400" cy="2133600"/>
          </a:xfrm>
          <a:prstGeom prst="rect">
            <a:avLst/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" y="4051561"/>
            <a:ext cx="28575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Conservation Status</a:t>
            </a:r>
          </a:p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      </a:t>
            </a:r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Extinct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Extinct in the wild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Critically Endangered 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Endangered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Vulnerable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Not Threatened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Least Concern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154" r="3158" b="84712"/>
          <a:stretch/>
        </p:blipFill>
        <p:spPr bwMode="auto">
          <a:xfrm>
            <a:off x="3110" y="8360568"/>
            <a:ext cx="6854890" cy="7834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14325" y="6962891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Due to: habitat loss and hunting</a:t>
            </a:r>
          </a:p>
        </p:txBody>
      </p:sp>
      <p:pic>
        <p:nvPicPr>
          <p:cNvPr id="10" name="Picture 9" descr="An animal in a wooden box&#10;&#10;AI-generated content may be incorrect.">
            <a:extLst>
              <a:ext uri="{FF2B5EF4-FFF2-40B4-BE49-F238E27FC236}">
                <a16:creationId xmlns:a16="http://schemas.microsoft.com/office/drawing/2014/main" id="{C1E09A39-3EAC-4940-FBC6-0DCBE2F147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08" t="12994" r="-2585" b="4529"/>
          <a:stretch>
            <a:fillRect/>
          </a:stretch>
        </p:blipFill>
        <p:spPr>
          <a:xfrm>
            <a:off x="190500" y="1400894"/>
            <a:ext cx="3048294" cy="220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2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98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Wingdings</vt:lpstr>
      <vt:lpstr>Office Theme</vt:lpstr>
      <vt:lpstr>Binturong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Name</dc:title>
  <dc:creator>hgula</dc:creator>
  <cp:lastModifiedBy>Haeley Larsen</cp:lastModifiedBy>
  <cp:revision>32</cp:revision>
  <cp:lastPrinted>2017-03-24T18:26:49Z</cp:lastPrinted>
  <dcterms:created xsi:type="dcterms:W3CDTF">2017-03-23T16:06:22Z</dcterms:created>
  <dcterms:modified xsi:type="dcterms:W3CDTF">2025-06-30T14:18:37Z</dcterms:modified>
</cp:coreProperties>
</file>