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4229"/>
    <a:srgbClr val="993D33"/>
    <a:srgbClr val="885A1C"/>
    <a:srgbClr val="C297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18" y="-5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77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88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05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300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01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1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078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84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21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10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32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9EB8C-5AFD-4B49-8D36-124C604E68AD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42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171825" y="5791200"/>
            <a:ext cx="3364520" cy="2325469"/>
          </a:xfrm>
          <a:prstGeom prst="roundRect">
            <a:avLst/>
          </a:prstGeom>
          <a:solidFill>
            <a:srgbClr val="7F422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6" t="2274" r="3158" b="79367"/>
          <a:stretch/>
        </p:blipFill>
        <p:spPr bwMode="auto">
          <a:xfrm>
            <a:off x="20216" y="61912"/>
            <a:ext cx="6837784" cy="109508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0682" y="304800"/>
            <a:ext cx="4470918" cy="519404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Linnaeus Two–toed </a:t>
            </a: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Sloth</a:t>
            </a:r>
            <a:endParaRPr lang="en-US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027" name="Picture 3" descr="\\EZSERVER\Company Shared Folders\Logos\Zoo logos\!zoologo copy (640x397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50845"/>
            <a:ext cx="1230920" cy="76355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00400" y="1447798"/>
            <a:ext cx="2895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 smtClean="0">
                <a:latin typeface="Aharoni" panose="02010803020104030203" pitchFamily="2" charset="-79"/>
                <a:cs typeface="Aharoni" panose="02010803020104030203" pitchFamily="2" charset="-79"/>
              </a:rPr>
              <a:t>Habitat: Lowland and montane tropical forests</a:t>
            </a:r>
          </a:p>
          <a:p>
            <a:pPr algn="ctr"/>
            <a:r>
              <a:rPr lang="en-US" sz="17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en-US" sz="17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17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Size: around 2 feet long; weigh 8-25 pounds</a:t>
            </a:r>
          </a:p>
          <a:p>
            <a:pPr algn="ctr"/>
            <a:endParaRPr lang="en-US" sz="17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1700" dirty="0" smtClean="0">
                <a:latin typeface="Aharoni" panose="02010803020104030203" pitchFamily="2" charset="-79"/>
                <a:cs typeface="Aharoni" panose="02010803020104030203" pitchFamily="2" charset="-79"/>
              </a:rPr>
              <a:t>Life Span:12-20 years</a:t>
            </a:r>
          </a:p>
          <a:p>
            <a:pPr algn="ctr"/>
            <a:endParaRPr lang="en-US" sz="17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1700" dirty="0" smtClean="0">
                <a:latin typeface="Aharoni" panose="02010803020104030203" pitchFamily="2" charset="-79"/>
                <a:cs typeface="Aharoni" panose="02010803020104030203" pitchFamily="2" charset="-79"/>
              </a:rPr>
              <a:t>Diet: leaves, shoots and fruit</a:t>
            </a:r>
          </a:p>
          <a:p>
            <a:pPr algn="ctr"/>
            <a:endParaRPr lang="en-US" sz="17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1700" dirty="0" smtClean="0">
                <a:latin typeface="Aharoni" panose="02010803020104030203" pitchFamily="2" charset="-79"/>
                <a:cs typeface="Aharoni" panose="02010803020104030203" pitchFamily="2" charset="-79"/>
              </a:rPr>
              <a:t>Reproduction: A single young after a 7-10 month gestation period</a:t>
            </a:r>
          </a:p>
          <a:p>
            <a:pPr algn="ctr"/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30555" y="5939743"/>
            <a:ext cx="26448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Did You Know?</a:t>
            </a:r>
          </a:p>
          <a:p>
            <a:pPr algn="ctr"/>
            <a:endParaRPr lang="en-US" dirty="0" smtClean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Sloths are better at swimming than at walking!  They eat, sleep, breed and nurse upside-down!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90500" y="3848456"/>
            <a:ext cx="2895600" cy="2991534"/>
          </a:xfrm>
          <a:prstGeom prst="roundRect">
            <a:avLst>
              <a:gd name="adj" fmla="val 17738"/>
            </a:avLst>
          </a:prstGeom>
          <a:solidFill>
            <a:srgbClr val="7F422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1447800"/>
            <a:ext cx="2819400" cy="2133600"/>
          </a:xfrm>
          <a:prstGeom prst="rect">
            <a:avLst/>
          </a:prstGeom>
          <a:solidFill>
            <a:srgbClr val="7F422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0500" y="4051561"/>
            <a:ext cx="27051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Conservation Status</a:t>
            </a:r>
          </a:p>
          <a:p>
            <a:endParaRPr lang="en-US" dirty="0"/>
          </a:p>
          <a:p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       </a:t>
            </a:r>
            <a:r>
              <a:rPr lang="en-US" sz="1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Extinct</a:t>
            </a:r>
          </a:p>
          <a:p>
            <a:r>
              <a:rPr lang="en-US" sz="1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Extinct in the wild</a:t>
            </a:r>
          </a:p>
          <a:p>
            <a:r>
              <a:rPr lang="en-US" sz="1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Critically Endangered </a:t>
            </a:r>
          </a:p>
          <a:p>
            <a:r>
              <a:rPr lang="en-US" sz="1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Endangered </a:t>
            </a:r>
            <a:endParaRPr lang="en-US" sz="1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1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Vulnerable</a:t>
            </a:r>
          </a:p>
          <a:p>
            <a:r>
              <a:rPr lang="en-US" sz="1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Near Threatened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Least Concern </a:t>
            </a:r>
            <a:endParaRPr lang="en-US" sz="1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6" t="2154" r="3158" b="84712"/>
          <a:stretch/>
        </p:blipFill>
        <p:spPr bwMode="auto">
          <a:xfrm>
            <a:off x="3110" y="8360568"/>
            <a:ext cx="6854890" cy="783431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304800" y="7047932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Threats:</a:t>
            </a:r>
          </a:p>
          <a:p>
            <a:pPr algn="ctr"/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Habitat Destruction and illegal pet trade</a:t>
            </a:r>
          </a:p>
        </p:txBody>
      </p:sp>
      <p:pic>
        <p:nvPicPr>
          <p:cNvPr id="2" name="Picture 2" descr="\\EZServer\Company Shared Folders\Education\Animal Artwork\art show pics to give away\art show\sloth joy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" y="1447798"/>
            <a:ext cx="2880360" cy="2133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722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95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Linnaeus Two–toed Sloth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 Name</dc:title>
  <dc:creator>hgula</dc:creator>
  <cp:lastModifiedBy>kbowes</cp:lastModifiedBy>
  <cp:revision>30</cp:revision>
  <cp:lastPrinted>2017-03-24T18:26:49Z</cp:lastPrinted>
  <dcterms:created xsi:type="dcterms:W3CDTF">2017-03-23T16:06:22Z</dcterms:created>
  <dcterms:modified xsi:type="dcterms:W3CDTF">2019-02-01T14:28:36Z</dcterms:modified>
</cp:coreProperties>
</file>