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4229"/>
    <a:srgbClr val="993D33"/>
    <a:srgbClr val="885A1C"/>
    <a:srgbClr val="C29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534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8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2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0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71825" y="5791200"/>
            <a:ext cx="3364520" cy="2325469"/>
          </a:xfrm>
          <a:prstGeom prst="round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274" r="3158" b="79367"/>
          <a:stretch/>
        </p:blipFill>
        <p:spPr bwMode="auto">
          <a:xfrm>
            <a:off x="20216" y="61912"/>
            <a:ext cx="6837784" cy="109508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0682" y="304800"/>
            <a:ext cx="4470918" cy="51940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Black Welsh Mountain Sheep</a:t>
            </a:r>
          </a:p>
        </p:txBody>
      </p:sp>
      <p:pic>
        <p:nvPicPr>
          <p:cNvPr id="1027" name="Picture 3" descr="\\EZSERVER\Company Shared Folders\Logos\Zoo logos\!zoologo copy (640x397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0845"/>
            <a:ext cx="1230920" cy="7635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02980" y="1371600"/>
            <a:ext cx="3364520" cy="363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Habitat: Hills, grasslands, farmlands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Size: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20-30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inches at the shoulder</a:t>
            </a:r>
          </a:p>
          <a:p>
            <a:pPr algn="ctr"/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Females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100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pounds</a:t>
            </a:r>
          </a:p>
          <a:p>
            <a:pPr algn="ctr"/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Males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132-143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 pounds</a:t>
            </a:r>
          </a:p>
          <a:p>
            <a:pPr algn="ctr"/>
            <a:endParaRPr lang="en-US" sz="105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Life Span: 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10-12 </a:t>
            </a:r>
            <a:r>
              <a:rPr lang="en-US" sz="1400" dirty="0">
                <a:latin typeface="Aharoni" panose="02010803020104030203" pitchFamily="2" charset="-79"/>
                <a:cs typeface="Aharoni" panose="02010803020104030203" pitchFamily="2" charset="-79"/>
              </a:rPr>
              <a:t>years</a:t>
            </a:r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Diet: Grasses, hay, grain</a:t>
            </a:r>
          </a:p>
          <a:p>
            <a:pPr algn="ctr"/>
            <a:endParaRPr lang="en-US" sz="1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Reproduction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1-2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 babies after 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149-155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 days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80014" y="6001897"/>
            <a:ext cx="30216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Did You Know?</a:t>
            </a:r>
          </a:p>
          <a:p>
            <a:pPr algn="ctr"/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wool of this sheep is fine, soft and dense. The average fleece weighs </a:t>
            </a:r>
            <a:r>
              <a:rPr lang="en-US" sz="2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2.5-4</a:t>
            </a:r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pounds. 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0500" y="3848456"/>
            <a:ext cx="2895600" cy="2991534"/>
          </a:xfrm>
          <a:prstGeom prst="roundRect">
            <a:avLst>
              <a:gd name="adj" fmla="val 17738"/>
            </a:avLst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4051561"/>
            <a:ext cx="28575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Conservation Status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      </a:t>
            </a: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Extinct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Extinct in the wild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Critically Endangered 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Endangered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Vulnerable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Near Threatened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Least Concern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154" r="3158" b="84712"/>
          <a:stretch/>
        </p:blipFill>
        <p:spPr bwMode="auto">
          <a:xfrm>
            <a:off x="3110" y="8360568"/>
            <a:ext cx="6854890" cy="7834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90500" y="6962891"/>
            <a:ext cx="28466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Due to: disease outbreaks, genetic bottlenecks, and environmental changes</a:t>
            </a:r>
          </a:p>
        </p:txBody>
      </p:sp>
      <p:pic>
        <p:nvPicPr>
          <p:cNvPr id="21" name="Picture 20" descr="A black sheep standing in a pen&#10;&#10;AI-generated content may be incorrect.">
            <a:extLst>
              <a:ext uri="{FF2B5EF4-FFF2-40B4-BE49-F238E27FC236}">
                <a16:creationId xmlns:a16="http://schemas.microsoft.com/office/drawing/2014/main" id="{8F25486C-908B-C5B8-0DC0-B4F07139EB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524032"/>
            <a:ext cx="2981325" cy="223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2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101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Wingdings</vt:lpstr>
      <vt:lpstr>Office Theme</vt:lpstr>
      <vt:lpstr>Black Welsh Mountain Sheep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Name</dc:title>
  <dc:creator>hgula</dc:creator>
  <cp:lastModifiedBy>Haeley Larsen</cp:lastModifiedBy>
  <cp:revision>37</cp:revision>
  <cp:lastPrinted>2017-03-24T18:26:49Z</cp:lastPrinted>
  <dcterms:created xsi:type="dcterms:W3CDTF">2017-03-23T16:06:22Z</dcterms:created>
  <dcterms:modified xsi:type="dcterms:W3CDTF">2025-06-30T15:19:23Z</dcterms:modified>
</cp:coreProperties>
</file>