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F4229"/>
    <a:srgbClr val="993D33"/>
    <a:srgbClr val="885A1C"/>
    <a:srgbClr val="C297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534" y="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9773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8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5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300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301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17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078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846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12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1069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032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09EB8C-5AFD-4B49-8D36-124C604E68AD}" type="datetimeFigureOut">
              <a:rPr lang="en-US" smtClean="0"/>
              <a:t>6/30/2025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D0DD2-A887-4488-92F4-41415C8841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2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171825" y="5791200"/>
            <a:ext cx="3364520" cy="2325469"/>
          </a:xfrm>
          <a:prstGeom prst="roundRect">
            <a:avLst/>
          </a:prstGeom>
          <a:solidFill>
            <a:srgbClr val="7F422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t="2274" r="3158" b="79367"/>
          <a:stretch/>
        </p:blipFill>
        <p:spPr bwMode="auto">
          <a:xfrm>
            <a:off x="20216" y="61912"/>
            <a:ext cx="6837784" cy="109508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10682" y="304800"/>
            <a:ext cx="4470918" cy="519404"/>
          </a:xfrm>
          <a:solidFill>
            <a:schemeClr val="bg1"/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Madagascar Hissing Cockroach</a:t>
            </a:r>
          </a:p>
        </p:txBody>
      </p:sp>
      <p:pic>
        <p:nvPicPr>
          <p:cNvPr id="1027" name="Picture 3" descr="\\EZSERVER\Company Shared Folders\Logos\Zoo logos\!zoologo copy (640x397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50845"/>
            <a:ext cx="1230920" cy="76355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302980" y="1371600"/>
            <a:ext cx="3364520" cy="32547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Habitat: Rainforest floor in Madagascar</a:t>
            </a:r>
          </a:p>
          <a:p>
            <a:pPr algn="ctr"/>
            <a:endParaRPr lang="en-US" sz="17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Size: </a:t>
            </a:r>
            <a:r>
              <a:rPr lang="en-US" sz="2400" dirty="0">
                <a:latin typeface="Aharoni" panose="02010803020104030203" pitchFamily="2" charset="-79"/>
                <a:cs typeface="Aharoni" panose="02010803020104030203" pitchFamily="2" charset="-79"/>
              </a:rPr>
              <a:t>4 </a:t>
            </a:r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inches</a:t>
            </a:r>
          </a:p>
          <a:p>
            <a:pPr algn="ctr"/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.3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 ounces</a:t>
            </a:r>
            <a:endParaRPr lang="en-US" sz="17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endParaRPr lang="en-US" sz="105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Life Span: 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4 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years</a:t>
            </a:r>
          </a:p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Diet: Rotting foliage and produce</a:t>
            </a:r>
          </a:p>
          <a:p>
            <a:pPr algn="ctr"/>
            <a:endParaRPr lang="en-US" sz="1000" dirty="0"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pPr algn="ctr"/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Reproduction</a:t>
            </a:r>
            <a:r>
              <a:rPr lang="en-US" sz="1700" dirty="0">
                <a:latin typeface="Aharoni" panose="02010803020104030203" pitchFamily="2" charset="-79"/>
                <a:cs typeface="Aharoni" panose="02010803020104030203" pitchFamily="2" charset="-79"/>
              </a:rPr>
              <a:t>: 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100-150 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live young that are born after about </a:t>
            </a:r>
            <a:r>
              <a:rPr lang="en-US" sz="2000" dirty="0">
                <a:latin typeface="Aharoni" panose="02010803020104030203" pitchFamily="2" charset="-79"/>
                <a:cs typeface="Aharoni" panose="02010803020104030203" pitchFamily="2" charset="-79"/>
              </a:rPr>
              <a:t>60 </a:t>
            </a:r>
            <a:r>
              <a:rPr lang="en-US" sz="1600" dirty="0">
                <a:latin typeface="Aharoni" panose="02010803020104030203" pitchFamily="2" charset="-79"/>
                <a:cs typeface="Aharoni" panose="02010803020104030203" pitchFamily="2" charset="-79"/>
              </a:rPr>
              <a:t>days</a:t>
            </a:r>
            <a:endParaRPr lang="en-US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53780" y="5947228"/>
            <a:ext cx="302162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Did You Know?</a:t>
            </a:r>
          </a:p>
          <a:p>
            <a:pPr algn="ctr"/>
            <a:r>
              <a:rPr lang="en-US" sz="11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Hissing cockroaches startle predators by emitting a hissing sound.  That sound is caused as air is forced out of their spiracles (holes down the sides of the thorax and abdomen that are used for breathing)</a:t>
            </a:r>
            <a:endParaRPr lang="en-US" sz="1200" dirty="0"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90500" y="3848456"/>
            <a:ext cx="2895600" cy="2991534"/>
          </a:xfrm>
          <a:prstGeom prst="roundRect">
            <a:avLst>
              <a:gd name="adj" fmla="val 17738"/>
            </a:avLst>
          </a:prstGeom>
          <a:solidFill>
            <a:srgbClr val="7F4229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500" y="4051561"/>
            <a:ext cx="28575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Conservation Status</a:t>
            </a:r>
          </a:p>
          <a:p>
            <a:endParaRPr lang="en-US" dirty="0"/>
          </a:p>
          <a:p>
            <a:r>
              <a:rPr lang="en-US" dirty="0">
                <a:solidFill>
                  <a:schemeClr val="bg1"/>
                </a:solidFill>
              </a:rPr>
              <a:t>     </a:t>
            </a:r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Extinct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Extinct in the wild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Critically Endangered 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Endangered 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Vulnerable</a:t>
            </a:r>
          </a:p>
          <a:p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     Near Threatened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Least Concern 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6" t="2154" r="3158" b="84712"/>
          <a:stretch/>
        </p:blipFill>
        <p:spPr bwMode="auto">
          <a:xfrm>
            <a:off x="3110" y="8360568"/>
            <a:ext cx="6854890" cy="78343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90500" y="6962891"/>
            <a:ext cx="2846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Aharoni" panose="02010803020104030203" pitchFamily="2" charset="-79"/>
                <a:cs typeface="Aharoni" panose="02010803020104030203" pitchFamily="2" charset="-79"/>
              </a:rPr>
              <a:t>Due to: deforestation</a:t>
            </a:r>
          </a:p>
        </p:txBody>
      </p:sp>
      <p:pic>
        <p:nvPicPr>
          <p:cNvPr id="23" name="Picture 22" descr="A group of bugs on a log&#10;&#10;AI-generated content may be incorrect.">
            <a:extLst>
              <a:ext uri="{FF2B5EF4-FFF2-40B4-BE49-F238E27FC236}">
                <a16:creationId xmlns:a16="http://schemas.microsoft.com/office/drawing/2014/main" id="{4E895A70-A388-DC3B-0417-941721D1A43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499" y="1363221"/>
            <a:ext cx="2988448" cy="2241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223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107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Wingdings</vt:lpstr>
      <vt:lpstr>Office Theme</vt:lpstr>
      <vt:lpstr>Madagascar Hissing Cockroach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 Name</dc:title>
  <dc:creator>hgula</dc:creator>
  <cp:lastModifiedBy>Haeley Larsen</cp:lastModifiedBy>
  <cp:revision>39</cp:revision>
  <cp:lastPrinted>2017-03-24T18:26:49Z</cp:lastPrinted>
  <dcterms:created xsi:type="dcterms:W3CDTF">2017-03-23T16:06:22Z</dcterms:created>
  <dcterms:modified xsi:type="dcterms:W3CDTF">2025-06-30T16:35:23Z</dcterms:modified>
</cp:coreProperties>
</file>